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D36D"/>
    <a:srgbClr val="C4C88C"/>
    <a:srgbClr val="676E0F"/>
    <a:srgbClr val="62690E"/>
    <a:srgbClr val="7E8411"/>
    <a:srgbClr val="9DA415"/>
    <a:srgbClr val="A8CCE7"/>
    <a:srgbClr val="13446C"/>
    <a:srgbClr val="ABDCFF"/>
    <a:srgbClr val="8B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9DA415"/>
              </a:gs>
              <a:gs pos="100000">
                <a:srgbClr val="7E8411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676E0F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676E0F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C9D36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C9D36D"/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676E0F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676E0F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2822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2015-10-02T17:10:54Z</dcterms:modified>
  <cp:category/>
</cp:coreProperties>
</file>