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5D156"/>
    <a:srgbClr val="FD5D65"/>
    <a:srgbClr val="850017"/>
    <a:srgbClr val="A00020"/>
    <a:srgbClr val="C80028"/>
    <a:srgbClr val="C9D36D"/>
    <a:srgbClr val="C4C88C"/>
    <a:srgbClr val="676E0F"/>
    <a:srgbClr val="62690E"/>
    <a:srgbClr val="7E84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80028"/>
              </a:gs>
              <a:gs pos="100000">
                <a:srgbClr val="A00020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One Speaker Photo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Three Lines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68072" y="4796408"/>
            <a:ext cx="4470400" cy="1548144"/>
            <a:chOff x="2468072" y="4694808"/>
            <a:chExt cx="4470400" cy="1548144"/>
          </a:xfrm>
        </p:grpSpPr>
        <p:sp>
          <p:nvSpPr>
            <p:cNvPr id="6" name="TextBox 5"/>
            <p:cNvSpPr txBox="1"/>
            <p:nvPr/>
          </p:nvSpPr>
          <p:spPr>
            <a:xfrm>
              <a:off x="2468072" y="4923408"/>
              <a:ext cx="4445000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50017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50017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850017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850017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409194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One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2015-10-02T17:25:13Z</dcterms:modified>
  <cp:category/>
</cp:coreProperties>
</file>