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19" r:id="rId2"/>
  </p:sldIdLst>
  <p:sldSz cx="11237913" cy="9756775"/>
  <p:notesSz cx="6858000" cy="9144000"/>
  <p:defaultTextStyle>
    <a:defPPr>
      <a:defRPr lang="en-US"/>
    </a:defPPr>
    <a:lvl1pPr marL="0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59984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199693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799539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39938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2999232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E766ABB5-F014-9A4E-BB07-85CE6CC35FD2}">
          <p14:sldIdLst>
            <p14:sldId id="31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DB635"/>
    <a:srgbClr val="988626"/>
    <a:srgbClr val="8F7704"/>
    <a:srgbClr val="FCE658"/>
    <a:srgbClr val="FFF8C6"/>
    <a:srgbClr val="877929"/>
    <a:srgbClr val="A19138"/>
    <a:srgbClr val="CBB746"/>
    <a:srgbClr val="C9D36D"/>
    <a:srgbClr val="C4C8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3" autoAdjust="0"/>
    <p:restoredTop sz="94692" autoAdjust="0"/>
  </p:normalViewPr>
  <p:slideViewPr>
    <p:cSldViewPr snapToGrid="0">
      <p:cViewPr>
        <p:scale>
          <a:sx n="100" d="100"/>
          <a:sy n="100" d="100"/>
        </p:scale>
        <p:origin x="-88" y="-80"/>
      </p:cViewPr>
      <p:guideLst>
        <p:guide orient="horz" pos="1848"/>
        <p:guide pos="37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111AE-CA2B-884F-9961-8DB2324A9079}" type="datetime1">
              <a:rPr lang="en-US" smtClean="0">
                <a:latin typeface="Arial"/>
              </a:rPr>
              <a:t>10/2/15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53C21-66CA-1146-A5DC-4FD24570E982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53137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3F930DB5-01B8-4B45-9C46-43E0A7CEB48B}" type="datetime1">
              <a:rPr lang="en-US" smtClean="0"/>
              <a:pPr/>
              <a:t>10/2/15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54150" y="685800"/>
            <a:ext cx="3949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622EABEC-0963-CB4E-A706-A7A8C39C27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050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1pPr>
    <a:lvl2pPr marL="59984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2pPr>
    <a:lvl3pPr marL="1199693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3pPr>
    <a:lvl4pPr marL="1799539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4pPr>
    <a:lvl5pPr marL="239938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5pPr>
    <a:lvl6pPr marL="2999232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71500" y="1803400"/>
            <a:ext cx="9906000" cy="2616200"/>
          </a:xfrm>
        </p:spPr>
        <p:txBody>
          <a:bodyPr anchor="t">
            <a:normAutofit/>
          </a:bodyPr>
          <a:lstStyle>
            <a:lvl1pPr>
              <a:lnSpc>
                <a:spcPts val="6500"/>
              </a:lnSpc>
              <a:defRPr sz="620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20000"/>
                    </a:srgbClr>
                  </a:outerShdw>
                </a:effectLst>
                <a:latin typeface="Times"/>
                <a:cs typeface="Times"/>
              </a:defRPr>
            </a:lvl1pPr>
          </a:lstStyle>
          <a:p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18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DA415"/>
            </a:gs>
            <a:gs pos="100000">
              <a:srgbClr val="7E841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-1"/>
            <a:ext cx="11239500" cy="9756775"/>
          </a:xfrm>
          <a:prstGeom prst="rect">
            <a:avLst/>
          </a:prstGeom>
          <a:gradFill flip="none" rotWithShape="1">
            <a:gsLst>
              <a:gs pos="0">
                <a:srgbClr val="CBB746"/>
              </a:gs>
              <a:gs pos="100000">
                <a:srgbClr val="988626"/>
              </a:gs>
            </a:gsLst>
            <a:lin ang="30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43" t="29297" r="-52543" b="-29297"/>
          <a:stretch/>
        </p:blipFill>
        <p:spPr>
          <a:xfrm>
            <a:off x="5905500" y="2857500"/>
            <a:ext cx="11239500" cy="97536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-1587" y="7721599"/>
            <a:ext cx="11239500" cy="2035176"/>
          </a:xfrm>
          <a:prstGeom prst="rect">
            <a:avLst/>
          </a:prstGeom>
          <a:solidFill>
            <a:srgbClr val="9F998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2455372" y="1552334"/>
            <a:ext cx="8015237" cy="0"/>
          </a:xfrm>
          <a:prstGeom prst="line">
            <a:avLst/>
          </a:prstGeom>
          <a:ln w="50800" cmpd="dbl">
            <a:solidFill>
              <a:srgbClr val="A1913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665956" y="1552334"/>
            <a:ext cx="121444" cy="0"/>
          </a:xfrm>
          <a:prstGeom prst="line">
            <a:avLst/>
          </a:prstGeom>
          <a:ln w="50800" cmpd="dbl">
            <a:solidFill>
              <a:srgbClr val="A1913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866" y="8448675"/>
            <a:ext cx="3060192" cy="658368"/>
          </a:xfrm>
          <a:prstGeom prst="rect">
            <a:avLst/>
          </a:prstGeom>
        </p:spPr>
      </p:pic>
      <p:pic>
        <p:nvPicPr>
          <p:cNvPr id="21" name="Picture 20" descr="strip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72" y="-1"/>
            <a:ext cx="244241" cy="9756775"/>
          </a:xfrm>
          <a:prstGeom prst="rect">
            <a:avLst/>
          </a:prstGeom>
        </p:spPr>
      </p:pic>
      <p:sp>
        <p:nvSpPr>
          <p:cNvPr id="23" name="Title Placeholder 22"/>
          <p:cNvSpPr>
            <a:spLocks noGrp="1"/>
          </p:cNvSpPr>
          <p:nvPr>
            <p:ph type="title"/>
          </p:nvPr>
        </p:nvSpPr>
        <p:spPr>
          <a:xfrm>
            <a:off x="571500" y="1803400"/>
            <a:ext cx="10113963" cy="2606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ts val="6540"/>
              </a:lnSpc>
            </a:pPr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sz="6200" spc="5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>
                    <a:alpha val="20000"/>
                  </a:srgbClr>
                </a:outerShdw>
              </a:effectLst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357488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marL="0" indent="0" algn="l" defTabSz="599846" rtl="0" eaLnBrk="1" latinLnBrk="0" hangingPunct="1">
        <a:lnSpc>
          <a:spcPts val="6500"/>
        </a:lnSpc>
        <a:spcBef>
          <a:spcPct val="0"/>
        </a:spcBef>
        <a:buFontTx/>
        <a:buNone/>
        <a:defRPr sz="6200" b="0" i="0" kern="1200">
          <a:solidFill>
            <a:srgbClr val="FFFFFF"/>
          </a:solidFill>
          <a:effectLst>
            <a:outerShdw blurRad="50800" dist="38100" dir="2700000" algn="tl" rotWithShape="0">
              <a:srgbClr val="000000">
                <a:alpha val="20000"/>
              </a:srgbClr>
            </a:outerShdw>
          </a:effectLst>
          <a:latin typeface="Times"/>
          <a:ea typeface="+mj-ea"/>
          <a:cs typeface="Times"/>
        </a:defRPr>
      </a:lvl1pPr>
    </p:titleStyle>
    <p:bodyStyle>
      <a:lvl1pPr marL="235357" indent="-227942" algn="l" defTabSz="599846" rtl="0" eaLnBrk="1" latinLnBrk="0" hangingPunct="1">
        <a:lnSpc>
          <a:spcPts val="3674"/>
        </a:lnSpc>
        <a:spcBef>
          <a:spcPct val="20000"/>
        </a:spcBef>
        <a:buClrTx/>
        <a:buFont typeface="Arial"/>
        <a:buChar char="•"/>
        <a:defRPr sz="2400" kern="1200">
          <a:solidFill>
            <a:srgbClr val="F16B1E"/>
          </a:solidFill>
          <a:latin typeface="Arial"/>
          <a:ea typeface="+mn-ea"/>
          <a:cs typeface="Arial"/>
        </a:defRPr>
      </a:lvl1pPr>
      <a:lvl2pPr marL="974750" indent="-374904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2pPr>
      <a:lvl3pPr marL="1499616" indent="-227942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•"/>
        <a:defRPr sz="2100" kern="1200">
          <a:solidFill>
            <a:srgbClr val="81725F"/>
          </a:solidFill>
          <a:latin typeface="Arial"/>
          <a:ea typeface="+mn-ea"/>
          <a:cs typeface="Arial"/>
        </a:defRPr>
      </a:lvl3pPr>
      <a:lvl4pPr marL="2099462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4pPr>
      <a:lvl5pPr marL="2699309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»"/>
        <a:defRPr sz="2100" kern="1200">
          <a:solidFill>
            <a:srgbClr val="81725F"/>
          </a:solidFill>
          <a:latin typeface="Arial"/>
          <a:ea typeface="+mn-ea"/>
          <a:cs typeface="Arial"/>
        </a:defRPr>
      </a:lvl5pPr>
      <a:lvl6pPr marL="3299155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99002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498848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098694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9984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99693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799539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39938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9232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99078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98925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798771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eduardo_penalver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0" t="5000" r="10000" b="45000"/>
          <a:stretch/>
        </p:blipFill>
        <p:spPr>
          <a:xfrm>
            <a:off x="5843284" y="4889501"/>
            <a:ext cx="1333500" cy="1333500"/>
          </a:xfrm>
          <a:prstGeom prst="rect">
            <a:avLst/>
          </a:prstGeom>
          <a:ln w="88900" cap="sq" cmpd="sng">
            <a:solidFill>
              <a:srgbClr val="FFFFFF"/>
            </a:solidFill>
            <a:prstDash val="solid"/>
            <a:miter lim="800000"/>
          </a:ln>
        </p:spPr>
      </p:pic>
      <p:pic>
        <p:nvPicPr>
          <p:cNvPr id="25" name="Picture 24" descr="eduardo_penalver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0" t="5000" r="10000" b="45000"/>
          <a:stretch/>
        </p:blipFill>
        <p:spPr>
          <a:xfrm>
            <a:off x="723900" y="4889501"/>
            <a:ext cx="1333500" cy="1333500"/>
          </a:xfrm>
          <a:prstGeom prst="rect">
            <a:avLst/>
          </a:prstGeom>
          <a:ln w="88900" cap="sq" cmpd="sng">
            <a:solidFill>
              <a:srgbClr val="FFFFFF"/>
            </a:solidFill>
            <a:prstDash val="solid"/>
            <a:miter lim="800000"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Enter </a:t>
            </a:r>
            <a:r>
              <a:rPr lang="en-US" dirty="0" smtClean="0"/>
              <a:t>Title for Event with </a:t>
            </a:r>
            <a:br>
              <a:rPr lang="en-US" dirty="0" smtClean="0"/>
            </a:br>
            <a:r>
              <a:rPr lang="en-US" dirty="0" smtClean="0"/>
              <a:t>Two Speaker Photos Here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Up to </a:t>
            </a:r>
            <a:r>
              <a:rPr lang="en-US" dirty="0"/>
              <a:t>Three </a:t>
            </a:r>
            <a:r>
              <a:rPr lang="en-US" dirty="0" smtClean="0"/>
              <a:t>Lines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" y="8178800"/>
            <a:ext cx="6604000" cy="7929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Wednesday, April 22nd	</a:t>
            </a:r>
            <a:r>
              <a:rPr lang="en-US" dirty="0">
                <a:solidFill>
                  <a:srgbClr val="E5D156"/>
                </a:solidFill>
                <a:latin typeface="Arial"/>
                <a:cs typeface="Arial"/>
              </a:rPr>
              <a:t>•</a:t>
            </a: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  12:15 – 1:15pm</a:t>
            </a:r>
          </a:p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Room 279, Myron Taylor Hall</a:t>
            </a:r>
            <a:endParaRPr lang="en-US" sz="22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6100" y="9017000"/>
            <a:ext cx="6604000" cy="256480"/>
          </a:xfrm>
          <a:prstGeom prst="rect">
            <a:avLst/>
          </a:prstGeom>
          <a:noFill/>
        </p:spPr>
        <p:txBody>
          <a:bodyPr wrap="square" tIns="12700" bIns="12700" rtlCol="0">
            <a:spAutoFit/>
          </a:bodyPr>
          <a:lstStyle/>
          <a:p>
            <a:r>
              <a:rPr lang="en-US" sz="1500" dirty="0" smtClean="0">
                <a:solidFill>
                  <a:schemeClr val="tx1">
                    <a:lumMod val="75000"/>
                  </a:schemeClr>
                </a:solidFill>
                <a:latin typeface="Arial"/>
                <a:cs typeface="Arial"/>
              </a:rPr>
              <a:t>Free and open to the public</a:t>
            </a:r>
            <a:endParaRPr lang="en-US" sz="1500" dirty="0">
              <a:solidFill>
                <a:schemeClr val="tx1">
                  <a:lumMod val="75000"/>
                </a:schemeClr>
              </a:solidFill>
              <a:latin typeface="Arial"/>
              <a:cs typeface="Arial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264872" y="4796408"/>
            <a:ext cx="2942128" cy="1548144"/>
            <a:chOff x="2468072" y="4694808"/>
            <a:chExt cx="4470400" cy="1548144"/>
          </a:xfrm>
        </p:grpSpPr>
        <p:sp>
          <p:nvSpPr>
            <p:cNvPr id="20" name="TextBox 19"/>
            <p:cNvSpPr txBox="1"/>
            <p:nvPr/>
          </p:nvSpPr>
          <p:spPr>
            <a:xfrm>
              <a:off x="2468072" y="4923408"/>
              <a:ext cx="4444999" cy="378736"/>
            </a:xfrm>
            <a:prstGeom prst="rect">
              <a:avLst/>
            </a:prstGeom>
            <a:noFill/>
          </p:spPr>
          <p:txBody>
            <a:bodyPr wrap="square" tIns="0" bIns="12700" rtlCol="0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n-US" sz="2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Speaker Name</a:t>
              </a:r>
              <a:endParaRPr lang="en-US" sz="2600" b="1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480772" y="5310187"/>
              <a:ext cx="444500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800" dirty="0" smtClean="0">
                  <a:solidFill>
                    <a:srgbClr val="FCE658"/>
                  </a:solidFill>
                  <a:latin typeface="Arial"/>
                  <a:cs typeface="Arial"/>
                </a:rPr>
                <a:t>Speaker Title</a:t>
              </a:r>
            </a:p>
            <a:p>
              <a:r>
                <a:rPr lang="en-US" sz="1800" dirty="0" smtClean="0">
                  <a:solidFill>
                    <a:srgbClr val="FCE658"/>
                  </a:solidFill>
                  <a:latin typeface="Arial"/>
                  <a:cs typeface="Arial"/>
                </a:rPr>
                <a:t>Can be two lines</a:t>
              </a:r>
              <a:endParaRPr lang="en-US" sz="1800" dirty="0">
                <a:solidFill>
                  <a:srgbClr val="FCE658"/>
                </a:solidFill>
                <a:latin typeface="Arial"/>
                <a:cs typeface="Arial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493472" y="5919787"/>
              <a:ext cx="4445000" cy="3231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500" dirty="0" smtClean="0">
                  <a:solidFill>
                    <a:srgbClr val="877929"/>
                  </a:solidFill>
                  <a:latin typeface="Arial"/>
                  <a:cs typeface="Arial"/>
                </a:rPr>
                <a:t>University or Business Affiliation</a:t>
              </a:r>
              <a:endParaRPr lang="en-US" sz="1500" dirty="0">
                <a:solidFill>
                  <a:srgbClr val="877929"/>
                </a:solidFill>
                <a:latin typeface="Arial"/>
                <a:cs typeface="Arial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468072" y="4694808"/>
              <a:ext cx="1905000" cy="2769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200" b="1" spc="100" dirty="0" smtClean="0">
                  <a:solidFill>
                    <a:schemeClr val="bg1"/>
                  </a:solidFill>
                  <a:latin typeface="Arial"/>
                  <a:cs typeface="Arial"/>
                </a:rPr>
                <a:t>SPEAKER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7384256" y="4796408"/>
            <a:ext cx="2942128" cy="1548144"/>
            <a:chOff x="2468072" y="4694808"/>
            <a:chExt cx="4470400" cy="1548144"/>
          </a:xfrm>
        </p:grpSpPr>
        <p:sp>
          <p:nvSpPr>
            <p:cNvPr id="32" name="TextBox 31"/>
            <p:cNvSpPr txBox="1"/>
            <p:nvPr/>
          </p:nvSpPr>
          <p:spPr>
            <a:xfrm>
              <a:off x="2468072" y="4923408"/>
              <a:ext cx="4444999" cy="378736"/>
            </a:xfrm>
            <a:prstGeom prst="rect">
              <a:avLst/>
            </a:prstGeom>
            <a:noFill/>
          </p:spPr>
          <p:txBody>
            <a:bodyPr wrap="square" tIns="0" bIns="12700" rtlCol="0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n-US" sz="2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Speaker Name</a:t>
              </a:r>
              <a:endParaRPr lang="en-US" sz="2600" b="1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480772" y="5310187"/>
              <a:ext cx="444500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800" dirty="0" smtClean="0">
                  <a:solidFill>
                    <a:srgbClr val="FCE658"/>
                  </a:solidFill>
                  <a:latin typeface="Arial"/>
                  <a:cs typeface="Arial"/>
                </a:rPr>
                <a:t>Speaker Title</a:t>
              </a:r>
            </a:p>
            <a:p>
              <a:r>
                <a:rPr lang="en-US" sz="1800" dirty="0" smtClean="0">
                  <a:solidFill>
                    <a:srgbClr val="FCE658"/>
                  </a:solidFill>
                  <a:latin typeface="Arial"/>
                  <a:cs typeface="Arial"/>
                </a:rPr>
                <a:t>Can be two lines</a:t>
              </a:r>
              <a:endParaRPr lang="en-US" sz="1800" dirty="0">
                <a:solidFill>
                  <a:srgbClr val="FCE658"/>
                </a:solidFill>
                <a:latin typeface="Arial"/>
                <a:cs typeface="Arial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493472" y="5919787"/>
              <a:ext cx="4445000" cy="3231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500" dirty="0" smtClean="0">
                  <a:solidFill>
                    <a:srgbClr val="877929"/>
                  </a:solidFill>
                  <a:latin typeface="Arial"/>
                  <a:cs typeface="Arial"/>
                </a:rPr>
                <a:t>University or Business Affiliation</a:t>
              </a:r>
              <a:endParaRPr lang="en-US" sz="1500" dirty="0">
                <a:solidFill>
                  <a:srgbClr val="877929"/>
                </a:solidFill>
                <a:latin typeface="Arial"/>
                <a:cs typeface="Arial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468072" y="4694808"/>
              <a:ext cx="1905000" cy="2769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200" b="1" spc="100" dirty="0" smtClean="0">
                  <a:solidFill>
                    <a:schemeClr val="bg1"/>
                  </a:solidFill>
                  <a:latin typeface="Arial"/>
                  <a:cs typeface="Arial"/>
                </a:rPr>
                <a:t>SPEAKER</a:t>
              </a: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71500" y="635000"/>
            <a:ext cx="9906000" cy="364202"/>
          </a:xfrm>
          <a:prstGeom prst="rect">
            <a:avLst/>
          </a:prstGeom>
          <a:noFill/>
        </p:spPr>
        <p:txBody>
          <a:bodyPr wrap="square" tIns="12700" bIns="12700" rtlCol="0" anchor="ctr">
            <a:spAutoFit/>
          </a:bodyPr>
          <a:lstStyle/>
          <a:p>
            <a:r>
              <a:rPr lang="en-US" sz="2200" dirty="0">
                <a:solidFill>
                  <a:srgbClr val="877929"/>
                </a:solidFill>
                <a:latin typeface="Arial"/>
                <a:cs typeface="Arial"/>
              </a:rPr>
              <a:t>Insert Student Group Name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72077" y="1351924"/>
            <a:ext cx="15536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cap="all" spc="400" dirty="0">
                <a:solidFill>
                  <a:srgbClr val="877929">
                    <a:alpha val="80000"/>
                  </a:srgbClr>
                </a:solidFill>
                <a:latin typeface="Times"/>
                <a:cs typeface="Times"/>
              </a:rPr>
              <a:t>Presents</a:t>
            </a:r>
          </a:p>
        </p:txBody>
      </p:sp>
    </p:spTree>
    <p:extLst>
      <p:ext uri="{BB962C8B-B14F-4D97-AF65-F5344CB8AC3E}">
        <p14:creationId xmlns:p14="http://schemas.microsoft.com/office/powerpoint/2010/main" val="2616352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LS">
  <a:themeElements>
    <a:clrScheme name="Custom 14">
      <a:dk1>
        <a:srgbClr val="81725F"/>
      </a:dk1>
      <a:lt1>
        <a:srgbClr val="F6F5F0"/>
      </a:lt1>
      <a:dk2>
        <a:srgbClr val="383838"/>
      </a:dk2>
      <a:lt2>
        <a:srgbClr val="CDCDCD"/>
      </a:lt2>
      <a:accent1>
        <a:srgbClr val="CA0128"/>
      </a:accent1>
      <a:accent2>
        <a:srgbClr val="E76E00"/>
      </a:accent2>
      <a:accent3>
        <a:srgbClr val="CDCDCD"/>
      </a:accent3>
      <a:accent4>
        <a:srgbClr val="8A8C8D"/>
      </a:accent4>
      <a:accent5>
        <a:srgbClr val="383838"/>
      </a:accent5>
      <a:accent6>
        <a:srgbClr val="CFC4B8"/>
      </a:accent6>
      <a:hlink>
        <a:srgbClr val="CA0128"/>
      </a:hlink>
      <a:folHlink>
        <a:srgbClr val="CA012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ts val="6540"/>
          </a:lnSpc>
          <a:defRPr sz="6200" spc="50" dirty="0" smtClean="0">
            <a:solidFill>
              <a:srgbClr val="FFFFFF"/>
            </a:solidFill>
            <a:effectLst>
              <a:outerShdw blurRad="50800" dist="38100" dir="2700000" algn="tl" rotWithShape="0">
                <a:srgbClr val="000000">
                  <a:alpha val="20000"/>
                </a:srgbClr>
              </a:outerShdw>
            </a:effectLst>
            <a:latin typeface="Times"/>
            <a:cs typeface="Time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CLS.potx</Template>
  <TotalTime>2828</TotalTime>
  <Words>47</Words>
  <Application>Microsoft Macintosh PowerPoint</Application>
  <PresentationFormat>Custom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CLS</vt:lpstr>
      <vt:lpstr>Enter Title for Event with  Two Speaker Photos Here Up to Three Lines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Pamela Ferrell</cp:lastModifiedBy>
  <cp:revision>221</cp:revision>
  <cp:lastPrinted>2015-03-20T01:55:40Z</cp:lastPrinted>
  <dcterms:created xsi:type="dcterms:W3CDTF">2014-08-13T21:55:35Z</dcterms:created>
  <dcterms:modified xsi:type="dcterms:W3CDTF">2015-10-02T17:40:21Z</dcterms:modified>
  <cp:category/>
</cp:coreProperties>
</file>