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9D36D"/>
    <a:srgbClr val="C4C88C"/>
    <a:srgbClr val="676E0F"/>
    <a:srgbClr val="62690E"/>
    <a:srgbClr val="7E8411"/>
    <a:srgbClr val="9DA415"/>
    <a:srgbClr val="A8CCE7"/>
    <a:srgbClr val="13446C"/>
    <a:srgbClr val="ABDCFF"/>
    <a:srgbClr val="8B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9DA415"/>
              </a:gs>
              <a:gs pos="100000">
                <a:srgbClr val="7E8411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5843284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pic>
        <p:nvPicPr>
          <p:cNvPr id="25" name="Picture 24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Two Speaker Photos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</a:t>
            </a:r>
            <a:r>
              <a:rPr lang="en-US" dirty="0"/>
              <a:t>Three 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48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62690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62690E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84256" y="4796408"/>
            <a:ext cx="2942128" cy="1548144"/>
            <a:chOff x="2468072" y="4694808"/>
            <a:chExt cx="4470400" cy="1548144"/>
          </a:xfrm>
        </p:grpSpPr>
        <p:sp>
          <p:nvSpPr>
            <p:cNvPr id="32" name="TextBox 31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62690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62690E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676E0F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676E0F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26163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2822</TotalTime>
  <Words>47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Two Speaker Photos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2015-10-02T17:11:02Z</dcterms:modified>
  <cp:category/>
</cp:coreProperties>
</file>