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4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B3311"/>
    <a:srgbClr val="F1C59D"/>
    <a:srgbClr val="F4AD85"/>
    <a:srgbClr val="F29B65"/>
    <a:srgbClr val="A24615"/>
    <a:srgbClr val="B55B1B"/>
    <a:srgbClr val="E37222"/>
    <a:srgbClr val="C9D36D"/>
    <a:srgbClr val="C4C88C"/>
    <a:srgbClr val="676E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E37222"/>
              </a:gs>
              <a:gs pos="100000">
                <a:srgbClr val="B55B1B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B55B1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B55B1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524000" cy="15240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One Speaker Photo and Event Description Here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468072" y="4796408"/>
            <a:ext cx="2942128" cy="1548144"/>
            <a:chOff x="2468072" y="4694808"/>
            <a:chExt cx="4470400" cy="1548144"/>
          </a:xfrm>
        </p:grpSpPr>
        <p:sp>
          <p:nvSpPr>
            <p:cNvPr id="20" name="TextBox 19"/>
            <p:cNvSpPr txBox="1"/>
            <p:nvPr/>
          </p:nvSpPr>
          <p:spPr>
            <a:xfrm>
              <a:off x="2468072" y="4923408"/>
              <a:ext cx="4444999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8B3311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8B3311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588000" y="4644008"/>
            <a:ext cx="5029200" cy="239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Lorem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ipsum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dolor sit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amet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consectetur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adipiscing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elit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Aliquam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laoreet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egestas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arcu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a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rutrum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.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Cras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mollis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dolor </a:t>
            </a:r>
            <a:r>
              <a:rPr lang="en-US" sz="2600" dirty="0" err="1">
                <a:solidFill>
                  <a:srgbClr val="F1C59D"/>
                </a:solidFill>
                <a:latin typeface="Arial"/>
                <a:cs typeface="Arial"/>
              </a:rPr>
              <a:t>luctus</a:t>
            </a:r>
            <a:r>
              <a:rPr lang="en-US" sz="2600" dirty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F1C59D"/>
                </a:solidFill>
                <a:latin typeface="Arial"/>
                <a:cs typeface="Arial"/>
              </a:rPr>
              <a:t>sem</a:t>
            </a:r>
            <a:r>
              <a:rPr lang="en-US" sz="2600" dirty="0" smtClean="0">
                <a:solidFill>
                  <a:srgbClr val="F1C59D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F1C59D"/>
                </a:solidFill>
                <a:latin typeface="Arial"/>
                <a:cs typeface="Arial"/>
              </a:rPr>
              <a:t>ipsum</a:t>
            </a:r>
            <a:r>
              <a:rPr lang="en-US" sz="2600" dirty="0" smtClean="0">
                <a:solidFill>
                  <a:srgbClr val="F1C59D"/>
                </a:solidFill>
                <a:latin typeface="Arial"/>
                <a:cs typeface="Arial"/>
              </a:rPr>
              <a:t>.</a:t>
            </a:r>
            <a:endParaRPr lang="en-US" sz="2600" dirty="0">
              <a:solidFill>
                <a:srgbClr val="F1C59D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>
                <a:solidFill>
                  <a:srgbClr val="A24615"/>
                </a:solidFill>
                <a:latin typeface="Arial"/>
                <a:cs typeface="Arial"/>
              </a:rPr>
              <a:t>Insert Student Group Name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>
                <a:solidFill>
                  <a:srgbClr val="A24615">
                    <a:alpha val="80000"/>
                  </a:srgbClr>
                </a:solidFill>
                <a:latin typeface="Times"/>
                <a:cs typeface="Times"/>
              </a:rPr>
              <a:t>Presents</a:t>
            </a:r>
          </a:p>
        </p:txBody>
      </p:sp>
    </p:spTree>
    <p:extLst>
      <p:ext uri="{BB962C8B-B14F-4D97-AF65-F5344CB8AC3E}">
        <p14:creationId xmlns:p14="http://schemas.microsoft.com/office/powerpoint/2010/main" val="80669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2827</TotalTime>
  <Words>65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One Speaker Photo and Event Description Here 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220</cp:revision>
  <cp:lastPrinted>2015-03-20T01:55:40Z</cp:lastPrinted>
  <dcterms:created xsi:type="dcterms:W3CDTF">2014-08-13T21:55:35Z</dcterms:created>
  <dcterms:modified xsi:type="dcterms:W3CDTF">2015-10-02T17:21:57Z</dcterms:modified>
  <cp:category/>
</cp:coreProperties>
</file>