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4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5D156"/>
    <a:srgbClr val="FD5D65"/>
    <a:srgbClr val="850017"/>
    <a:srgbClr val="A00020"/>
    <a:srgbClr val="C80028"/>
    <a:srgbClr val="C9D36D"/>
    <a:srgbClr val="C4C88C"/>
    <a:srgbClr val="676E0F"/>
    <a:srgbClr val="62690E"/>
    <a:srgbClr val="7E84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C80028"/>
              </a:gs>
              <a:gs pos="100000">
                <a:srgbClr val="A00020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A000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A000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One Speaker Photo and Event Description Here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4680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50017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50017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588000" y="4644008"/>
            <a:ext cx="5029200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FE859C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FE859C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E859C"/>
                </a:solidFill>
                <a:latin typeface="Arial"/>
                <a:cs typeface="Arial"/>
              </a:rPr>
              <a:t>sem</a:t>
            </a:r>
            <a:r>
              <a:rPr lang="en-US" sz="2600" dirty="0" smtClean="0">
                <a:solidFill>
                  <a:srgbClr val="FE859C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E859C"/>
                </a:solidFill>
                <a:latin typeface="Arial"/>
                <a:cs typeface="Arial"/>
              </a:rPr>
              <a:t>ipsum</a:t>
            </a:r>
            <a:r>
              <a:rPr lang="en-US" sz="2600" dirty="0" smtClean="0">
                <a:solidFill>
                  <a:srgbClr val="FE859C"/>
                </a:solidFill>
                <a:latin typeface="Arial"/>
                <a:cs typeface="Arial"/>
              </a:rPr>
              <a:t>.</a:t>
            </a:r>
            <a:endParaRPr lang="en-US" sz="2600" dirty="0">
              <a:solidFill>
                <a:srgbClr val="FE859C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850017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850017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80669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2827</TotalTime>
  <Words>65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One Speaker Photo and Event Description Here 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220</cp:revision>
  <cp:lastPrinted>2015-03-20T01:55:40Z</cp:lastPrinted>
  <dcterms:created xsi:type="dcterms:W3CDTF">2014-08-13T21:55:35Z</dcterms:created>
  <dcterms:modified xsi:type="dcterms:W3CDTF">2015-10-02T17:25:06Z</dcterms:modified>
  <cp:category/>
</cp:coreProperties>
</file>