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B635"/>
    <a:srgbClr val="988626"/>
    <a:srgbClr val="8F7704"/>
    <a:srgbClr val="FCE658"/>
    <a:srgbClr val="FFF8C6"/>
    <a:srgbClr val="877929"/>
    <a:srgbClr val="A19138"/>
    <a:srgbClr val="CBB746"/>
    <a:srgbClr val="C9D36D"/>
    <a:srgbClr val="C4C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CBB746"/>
              </a:gs>
              <a:gs pos="100000">
                <a:srgbClr val="988626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A1913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877929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877929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FF8C6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FF8C6"/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877929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877929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2828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221</cp:revision>
  <cp:lastPrinted>2015-03-20T01:55:40Z</cp:lastPrinted>
  <dcterms:created xsi:type="dcterms:W3CDTF">2014-08-13T21:55:35Z</dcterms:created>
  <dcterms:modified xsi:type="dcterms:W3CDTF">2015-10-02T17:40:15Z</dcterms:modified>
  <cp:category/>
</cp:coreProperties>
</file>