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314" r:id="rId2"/>
  </p:sldIdLst>
  <p:sldSz cx="11237913" cy="9756775"/>
  <p:notesSz cx="6858000" cy="9144000"/>
  <p:defaultTextStyle>
    <a:defPPr>
      <a:defRPr lang="en-US"/>
    </a:defPPr>
    <a:lvl1pPr marL="0" algn="l" defTabSz="599846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599846" algn="l" defTabSz="599846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199693" algn="l" defTabSz="599846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799539" algn="l" defTabSz="599846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399386" algn="l" defTabSz="599846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2999232" algn="l" defTabSz="599846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599078" algn="l" defTabSz="599846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198925" algn="l" defTabSz="599846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798771" algn="l" defTabSz="599846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Untitled Section" id="{E766ABB5-F014-9A4E-BB07-85CE6CC35FD2}">
          <p14:sldIdLst>
            <p14:sldId id="314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CDB635"/>
    <a:srgbClr val="988626"/>
    <a:srgbClr val="8F7704"/>
    <a:srgbClr val="FCE658"/>
    <a:srgbClr val="FFF8C6"/>
    <a:srgbClr val="877929"/>
    <a:srgbClr val="A19138"/>
    <a:srgbClr val="CBB746"/>
    <a:srgbClr val="C9D36D"/>
    <a:srgbClr val="C4C88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3" autoAdjust="0"/>
    <p:restoredTop sz="94692" autoAdjust="0"/>
  </p:normalViewPr>
  <p:slideViewPr>
    <p:cSldViewPr snapToGrid="0">
      <p:cViewPr>
        <p:scale>
          <a:sx n="100" d="100"/>
          <a:sy n="100" d="100"/>
        </p:scale>
        <p:origin x="-88" y="-80"/>
      </p:cViewPr>
      <p:guideLst>
        <p:guide orient="horz" pos="1848"/>
        <p:guide pos="37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handoutMaster" Target="handoutMasters/handoutMaster1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>
              <a:latin typeface="Arial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0111AE-CA2B-884F-9961-8DB2324A9079}" type="datetime1">
              <a:rPr lang="en-US" smtClean="0">
                <a:latin typeface="Arial"/>
              </a:rPr>
              <a:t>10/2/15</a:t>
            </a:fld>
            <a:endParaRPr lang="en-US" dirty="0">
              <a:latin typeface="Arial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>
              <a:latin typeface="Arial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953C21-66CA-1146-A5DC-4FD24570E982}" type="slidenum">
              <a:rPr lang="en-US" smtClean="0">
                <a:latin typeface="Arial"/>
              </a:rPr>
              <a:t>‹#›</a:t>
            </a:fld>
            <a:endParaRPr lang="en-US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7531376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/>
              </a:defRPr>
            </a:lvl1pPr>
          </a:lstStyle>
          <a:p>
            <a:fld id="{3F930DB5-01B8-4B45-9C46-43E0A7CEB48B}" type="datetime1">
              <a:rPr lang="en-US" smtClean="0"/>
              <a:pPr/>
              <a:t>10/2/15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54150" y="685800"/>
            <a:ext cx="39497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/>
              </a:defRPr>
            </a:lvl1pPr>
          </a:lstStyle>
          <a:p>
            <a:fld id="{622EABEC-0963-CB4E-A706-A7A8C39C274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50506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599846" rtl="0" eaLnBrk="1" latinLnBrk="0" hangingPunct="1">
      <a:defRPr sz="1600" kern="1200">
        <a:solidFill>
          <a:schemeClr val="tx1"/>
        </a:solidFill>
        <a:latin typeface="Arial"/>
        <a:ea typeface="+mn-ea"/>
        <a:cs typeface="+mn-cs"/>
      </a:defRPr>
    </a:lvl1pPr>
    <a:lvl2pPr marL="599846" algn="l" defTabSz="599846" rtl="0" eaLnBrk="1" latinLnBrk="0" hangingPunct="1">
      <a:defRPr sz="1600" kern="1200">
        <a:solidFill>
          <a:schemeClr val="tx1"/>
        </a:solidFill>
        <a:latin typeface="Arial"/>
        <a:ea typeface="+mn-ea"/>
        <a:cs typeface="+mn-cs"/>
      </a:defRPr>
    </a:lvl2pPr>
    <a:lvl3pPr marL="1199693" algn="l" defTabSz="599846" rtl="0" eaLnBrk="1" latinLnBrk="0" hangingPunct="1">
      <a:defRPr sz="1600" kern="1200">
        <a:solidFill>
          <a:schemeClr val="tx1"/>
        </a:solidFill>
        <a:latin typeface="Arial"/>
        <a:ea typeface="+mn-ea"/>
        <a:cs typeface="+mn-cs"/>
      </a:defRPr>
    </a:lvl3pPr>
    <a:lvl4pPr marL="1799539" algn="l" defTabSz="599846" rtl="0" eaLnBrk="1" latinLnBrk="0" hangingPunct="1">
      <a:defRPr sz="1600" kern="1200">
        <a:solidFill>
          <a:schemeClr val="tx1"/>
        </a:solidFill>
        <a:latin typeface="Arial"/>
        <a:ea typeface="+mn-ea"/>
        <a:cs typeface="+mn-cs"/>
      </a:defRPr>
    </a:lvl4pPr>
    <a:lvl5pPr marL="2399386" algn="l" defTabSz="599846" rtl="0" eaLnBrk="1" latinLnBrk="0" hangingPunct="1">
      <a:defRPr sz="1600" kern="1200">
        <a:solidFill>
          <a:schemeClr val="tx1"/>
        </a:solidFill>
        <a:latin typeface="Arial"/>
        <a:ea typeface="+mn-ea"/>
        <a:cs typeface="+mn-cs"/>
      </a:defRPr>
    </a:lvl5pPr>
    <a:lvl6pPr marL="2999232" algn="l" defTabSz="599846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599078" algn="l" defTabSz="599846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198925" algn="l" defTabSz="599846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798771" algn="l" defTabSz="599846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571500" y="1803400"/>
            <a:ext cx="9906000" cy="2616200"/>
          </a:xfrm>
        </p:spPr>
        <p:txBody>
          <a:bodyPr anchor="t">
            <a:normAutofit/>
          </a:bodyPr>
          <a:lstStyle>
            <a:lvl1pPr>
              <a:lnSpc>
                <a:spcPts val="6500"/>
              </a:lnSpc>
              <a:defRPr sz="620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>
                      <a:alpha val="20000"/>
                    </a:srgbClr>
                  </a:outerShdw>
                </a:effectLst>
                <a:latin typeface="Times"/>
                <a:cs typeface="Times"/>
              </a:defRPr>
            </a:lvl1pPr>
          </a:lstStyle>
          <a:p>
            <a:r>
              <a:rPr lang="en-US" dirty="0" smtClean="0"/>
              <a:t>Click to Enter Event Title</a:t>
            </a:r>
            <a:br>
              <a:rPr lang="en-US" dirty="0" smtClean="0"/>
            </a:br>
            <a:r>
              <a:rPr lang="en-US" dirty="0" smtClean="0"/>
              <a:t>Keep Title to Three Lines</a:t>
            </a:r>
            <a:br>
              <a:rPr lang="en-US" dirty="0" smtClean="0"/>
            </a:br>
            <a:r>
              <a:rPr lang="en-US" dirty="0" smtClean="0"/>
              <a:t>Max if Possible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21846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9DA415"/>
            </a:gs>
            <a:gs pos="100000">
              <a:srgbClr val="7E8411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-1"/>
            <a:ext cx="11239500" cy="9756775"/>
          </a:xfrm>
          <a:prstGeom prst="rect">
            <a:avLst/>
          </a:prstGeom>
          <a:gradFill flip="none" rotWithShape="1">
            <a:gsLst>
              <a:gs pos="0">
                <a:srgbClr val="CBB746"/>
              </a:gs>
              <a:gs pos="100000">
                <a:srgbClr val="988626"/>
              </a:gs>
            </a:gsLst>
            <a:lin ang="3000000" scaled="0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543" t="29297" r="-52543" b="-29297"/>
          <a:stretch/>
        </p:blipFill>
        <p:spPr>
          <a:xfrm>
            <a:off x="5905500" y="2857500"/>
            <a:ext cx="11239500" cy="9753600"/>
          </a:xfrm>
          <a:prstGeom prst="rect">
            <a:avLst/>
          </a:prstGeom>
        </p:spPr>
      </p:pic>
      <p:sp>
        <p:nvSpPr>
          <p:cNvPr id="7" name="Rectangle 6"/>
          <p:cNvSpPr/>
          <p:nvPr userDrawn="1"/>
        </p:nvSpPr>
        <p:spPr>
          <a:xfrm>
            <a:off x="-1587" y="7721599"/>
            <a:ext cx="11239500" cy="2035176"/>
          </a:xfrm>
          <a:prstGeom prst="rect">
            <a:avLst/>
          </a:prstGeom>
          <a:solidFill>
            <a:srgbClr val="9F998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2455372" y="1552334"/>
            <a:ext cx="8015237" cy="0"/>
          </a:xfrm>
          <a:prstGeom prst="line">
            <a:avLst/>
          </a:prstGeom>
          <a:ln w="50800" cmpd="dbl">
            <a:solidFill>
              <a:srgbClr val="A19138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 userDrawn="1"/>
        </p:nvCxnSpPr>
        <p:spPr>
          <a:xfrm>
            <a:off x="665956" y="1552334"/>
            <a:ext cx="121444" cy="0"/>
          </a:xfrm>
          <a:prstGeom prst="line">
            <a:avLst/>
          </a:prstGeom>
          <a:ln w="50800" cmpd="dbl">
            <a:solidFill>
              <a:srgbClr val="A19138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1866" y="8448675"/>
            <a:ext cx="3060192" cy="658368"/>
          </a:xfrm>
          <a:prstGeom prst="rect">
            <a:avLst/>
          </a:prstGeom>
        </p:spPr>
      </p:pic>
      <p:pic>
        <p:nvPicPr>
          <p:cNvPr id="21" name="Picture 20" descr="stripes.png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93672" y="-1"/>
            <a:ext cx="244241" cy="9756775"/>
          </a:xfrm>
          <a:prstGeom prst="rect">
            <a:avLst/>
          </a:prstGeom>
        </p:spPr>
      </p:pic>
      <p:sp>
        <p:nvSpPr>
          <p:cNvPr id="23" name="Title Placeholder 22"/>
          <p:cNvSpPr>
            <a:spLocks noGrp="1"/>
          </p:cNvSpPr>
          <p:nvPr>
            <p:ph type="title"/>
          </p:nvPr>
        </p:nvSpPr>
        <p:spPr>
          <a:xfrm>
            <a:off x="571500" y="1803400"/>
            <a:ext cx="10113963" cy="2606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ts val="6540"/>
              </a:lnSpc>
            </a:pPr>
            <a:r>
              <a:rPr lang="en-US" dirty="0" smtClean="0"/>
              <a:t>Click to Enter Event Title</a:t>
            </a:r>
            <a:br>
              <a:rPr lang="en-US" dirty="0" smtClean="0"/>
            </a:br>
            <a:r>
              <a:rPr lang="en-US" dirty="0" smtClean="0"/>
              <a:t>Keep Title to Three Lines</a:t>
            </a:r>
            <a:br>
              <a:rPr lang="en-US" dirty="0" smtClean="0"/>
            </a:br>
            <a:r>
              <a:rPr lang="en-US" dirty="0" smtClean="0"/>
              <a:t>Max if Possible</a:t>
            </a:r>
            <a:endParaRPr lang="en-US" sz="6200" spc="50" dirty="0">
              <a:solidFill>
                <a:srgbClr val="FFFFFF"/>
              </a:solidFill>
              <a:effectLst>
                <a:outerShdw blurRad="50800" dist="38100" dir="2700000" algn="tl" rotWithShape="0">
                  <a:srgbClr val="000000">
                    <a:alpha val="20000"/>
                  </a:srgbClr>
                </a:outerShdw>
              </a:effectLst>
              <a:latin typeface="Times"/>
              <a:cs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13574889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  <p:hf hdr="0" ftr="0"/>
  <p:txStyles>
    <p:titleStyle>
      <a:lvl1pPr marL="0" indent="0" algn="l" defTabSz="599846" rtl="0" eaLnBrk="1" latinLnBrk="0" hangingPunct="1">
        <a:lnSpc>
          <a:spcPts val="6500"/>
        </a:lnSpc>
        <a:spcBef>
          <a:spcPct val="0"/>
        </a:spcBef>
        <a:buFontTx/>
        <a:buNone/>
        <a:defRPr sz="6200" b="0" i="0" kern="1200">
          <a:solidFill>
            <a:srgbClr val="FFFFFF"/>
          </a:solidFill>
          <a:effectLst>
            <a:outerShdw blurRad="50800" dist="38100" dir="2700000" algn="tl" rotWithShape="0">
              <a:srgbClr val="000000">
                <a:alpha val="20000"/>
              </a:srgbClr>
            </a:outerShdw>
          </a:effectLst>
          <a:latin typeface="Times"/>
          <a:ea typeface="+mj-ea"/>
          <a:cs typeface="Times"/>
        </a:defRPr>
      </a:lvl1pPr>
    </p:titleStyle>
    <p:bodyStyle>
      <a:lvl1pPr marL="235357" indent="-227942" algn="l" defTabSz="599846" rtl="0" eaLnBrk="1" latinLnBrk="0" hangingPunct="1">
        <a:lnSpc>
          <a:spcPts val="3674"/>
        </a:lnSpc>
        <a:spcBef>
          <a:spcPct val="20000"/>
        </a:spcBef>
        <a:buClrTx/>
        <a:buFont typeface="Arial"/>
        <a:buChar char="•"/>
        <a:defRPr sz="2400" kern="1200">
          <a:solidFill>
            <a:srgbClr val="F16B1E"/>
          </a:solidFill>
          <a:latin typeface="Arial"/>
          <a:ea typeface="+mn-ea"/>
          <a:cs typeface="Arial"/>
        </a:defRPr>
      </a:lvl1pPr>
      <a:lvl2pPr marL="974750" indent="-374904" algn="l" defTabSz="599846" rtl="0" eaLnBrk="1" latinLnBrk="0" hangingPunct="1">
        <a:lnSpc>
          <a:spcPts val="3674"/>
        </a:lnSpc>
        <a:spcBef>
          <a:spcPct val="20000"/>
        </a:spcBef>
        <a:buFont typeface="Arial"/>
        <a:buChar char="–"/>
        <a:defRPr sz="2100" kern="1200">
          <a:solidFill>
            <a:srgbClr val="81725F"/>
          </a:solidFill>
          <a:latin typeface="Arial"/>
          <a:ea typeface="+mn-ea"/>
          <a:cs typeface="Arial"/>
        </a:defRPr>
      </a:lvl2pPr>
      <a:lvl3pPr marL="1499616" indent="-227942" algn="l" defTabSz="599846" rtl="0" eaLnBrk="1" latinLnBrk="0" hangingPunct="1">
        <a:lnSpc>
          <a:spcPts val="3674"/>
        </a:lnSpc>
        <a:spcBef>
          <a:spcPct val="20000"/>
        </a:spcBef>
        <a:buFont typeface="Arial"/>
        <a:buChar char="•"/>
        <a:defRPr sz="2100" kern="1200">
          <a:solidFill>
            <a:srgbClr val="81725F"/>
          </a:solidFill>
          <a:latin typeface="Arial"/>
          <a:ea typeface="+mn-ea"/>
          <a:cs typeface="Arial"/>
        </a:defRPr>
      </a:lvl3pPr>
      <a:lvl4pPr marL="2099462" indent="-299923" algn="l" defTabSz="599846" rtl="0" eaLnBrk="1" latinLnBrk="0" hangingPunct="1">
        <a:lnSpc>
          <a:spcPts val="3674"/>
        </a:lnSpc>
        <a:spcBef>
          <a:spcPct val="20000"/>
        </a:spcBef>
        <a:buFont typeface="Arial"/>
        <a:buChar char="–"/>
        <a:defRPr sz="2100" kern="1200">
          <a:solidFill>
            <a:srgbClr val="81725F"/>
          </a:solidFill>
          <a:latin typeface="Arial"/>
          <a:ea typeface="+mn-ea"/>
          <a:cs typeface="Arial"/>
        </a:defRPr>
      </a:lvl4pPr>
      <a:lvl5pPr marL="2699309" indent="-299923" algn="l" defTabSz="599846" rtl="0" eaLnBrk="1" latinLnBrk="0" hangingPunct="1">
        <a:lnSpc>
          <a:spcPts val="3674"/>
        </a:lnSpc>
        <a:spcBef>
          <a:spcPct val="20000"/>
        </a:spcBef>
        <a:buFont typeface="Arial"/>
        <a:buChar char="»"/>
        <a:defRPr sz="2100" kern="1200">
          <a:solidFill>
            <a:srgbClr val="81725F"/>
          </a:solidFill>
          <a:latin typeface="Arial"/>
          <a:ea typeface="+mn-ea"/>
          <a:cs typeface="Arial"/>
        </a:defRPr>
      </a:lvl5pPr>
      <a:lvl6pPr marL="3299155" indent="-299923" algn="l" defTabSz="599846" rtl="0" eaLnBrk="1" latinLnBrk="0" hangingPunct="1">
        <a:spcBef>
          <a:spcPct val="20000"/>
        </a:spcBef>
        <a:buFont typeface="Arial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6pPr>
      <a:lvl7pPr marL="3899002" indent="-299923" algn="l" defTabSz="599846" rtl="0" eaLnBrk="1" latinLnBrk="0" hangingPunct="1">
        <a:spcBef>
          <a:spcPct val="20000"/>
        </a:spcBef>
        <a:buFont typeface="Arial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7pPr>
      <a:lvl8pPr marL="4498848" indent="-299923" algn="l" defTabSz="599846" rtl="0" eaLnBrk="1" latinLnBrk="0" hangingPunct="1">
        <a:spcBef>
          <a:spcPct val="20000"/>
        </a:spcBef>
        <a:buFont typeface="Arial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8pPr>
      <a:lvl9pPr marL="5098694" indent="-299923" algn="l" defTabSz="599846" rtl="0" eaLnBrk="1" latinLnBrk="0" hangingPunct="1">
        <a:spcBef>
          <a:spcPct val="20000"/>
        </a:spcBef>
        <a:buFont typeface="Arial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99846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99846" algn="l" defTabSz="599846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99693" algn="l" defTabSz="599846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799539" algn="l" defTabSz="599846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399386" algn="l" defTabSz="599846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2999232" algn="l" defTabSz="599846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599078" algn="l" defTabSz="599846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198925" algn="l" defTabSz="599846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798771" algn="l" defTabSz="599846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eduardo_penalver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00" t="5000" r="10000" b="45000"/>
          <a:stretch/>
        </p:blipFill>
        <p:spPr>
          <a:xfrm>
            <a:off x="723900" y="4889501"/>
            <a:ext cx="1524000" cy="1524000"/>
          </a:xfrm>
          <a:prstGeom prst="rect">
            <a:avLst/>
          </a:prstGeom>
          <a:ln w="88900" cap="sq" cmpd="sng">
            <a:solidFill>
              <a:srgbClr val="FFFFFF"/>
            </a:solidFill>
            <a:prstDash val="solid"/>
            <a:miter lim="800000"/>
          </a:ln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/>
              <a:t>Enter </a:t>
            </a:r>
            <a:r>
              <a:rPr lang="en-US" dirty="0" smtClean="0"/>
              <a:t>Title for Event with One Speaker Photo and Event Description Here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33400" y="8178800"/>
            <a:ext cx="6604000" cy="7929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ts val="2740"/>
              </a:lnSpc>
            </a:pPr>
            <a:r>
              <a:rPr lang="en-US" sz="2200" dirty="0" smtClean="0">
                <a:solidFill>
                  <a:srgbClr val="FFFFFF"/>
                </a:solidFill>
                <a:latin typeface="Arial"/>
                <a:cs typeface="Arial"/>
              </a:rPr>
              <a:t>Wednesday, April 22nd	</a:t>
            </a:r>
            <a:r>
              <a:rPr lang="en-US" dirty="0">
                <a:solidFill>
                  <a:srgbClr val="E5D156"/>
                </a:solidFill>
                <a:latin typeface="Arial"/>
                <a:cs typeface="Arial"/>
              </a:rPr>
              <a:t>•</a:t>
            </a:r>
            <a:r>
              <a:rPr lang="en-US" sz="2200" dirty="0" smtClean="0">
                <a:solidFill>
                  <a:srgbClr val="FFFFFF"/>
                </a:solidFill>
                <a:latin typeface="Arial"/>
                <a:cs typeface="Arial"/>
              </a:rPr>
              <a:t>  12:15 – 1:15pm</a:t>
            </a:r>
          </a:p>
          <a:p>
            <a:pPr>
              <a:lnSpc>
                <a:spcPts val="2740"/>
              </a:lnSpc>
            </a:pPr>
            <a:r>
              <a:rPr lang="en-US" sz="2200" dirty="0" smtClean="0">
                <a:solidFill>
                  <a:srgbClr val="FFFFFF"/>
                </a:solidFill>
                <a:latin typeface="Arial"/>
                <a:cs typeface="Arial"/>
              </a:rPr>
              <a:t>Room 279, Myron Taylor Hall</a:t>
            </a:r>
            <a:endParaRPr lang="en-US" sz="2200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46100" y="9017000"/>
            <a:ext cx="6604000" cy="256480"/>
          </a:xfrm>
          <a:prstGeom prst="rect">
            <a:avLst/>
          </a:prstGeom>
          <a:noFill/>
        </p:spPr>
        <p:txBody>
          <a:bodyPr wrap="square" tIns="12700" bIns="12700" rtlCol="0">
            <a:spAutoFit/>
          </a:bodyPr>
          <a:lstStyle/>
          <a:p>
            <a:r>
              <a:rPr lang="en-US" sz="1500" dirty="0" smtClean="0">
                <a:solidFill>
                  <a:schemeClr val="tx1">
                    <a:lumMod val="75000"/>
                  </a:schemeClr>
                </a:solidFill>
                <a:latin typeface="Arial"/>
                <a:cs typeface="Arial"/>
              </a:rPr>
              <a:t>Free and open to the public</a:t>
            </a:r>
            <a:endParaRPr lang="en-US" sz="1500" dirty="0">
              <a:solidFill>
                <a:schemeClr val="tx1">
                  <a:lumMod val="75000"/>
                </a:schemeClr>
              </a:solidFill>
              <a:latin typeface="Arial"/>
              <a:cs typeface="Arial"/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2468072" y="4796408"/>
            <a:ext cx="2942128" cy="1548144"/>
            <a:chOff x="2468072" y="4694808"/>
            <a:chExt cx="4470400" cy="1548144"/>
          </a:xfrm>
        </p:grpSpPr>
        <p:sp>
          <p:nvSpPr>
            <p:cNvPr id="20" name="TextBox 19"/>
            <p:cNvSpPr txBox="1"/>
            <p:nvPr/>
          </p:nvSpPr>
          <p:spPr>
            <a:xfrm>
              <a:off x="2468072" y="4923408"/>
              <a:ext cx="4444999" cy="378736"/>
            </a:xfrm>
            <a:prstGeom prst="rect">
              <a:avLst/>
            </a:prstGeom>
            <a:noFill/>
          </p:spPr>
          <p:txBody>
            <a:bodyPr wrap="square" tIns="0" bIns="12700" rtlCol="0">
              <a:spAutoFit/>
            </a:bodyPr>
            <a:lstStyle/>
            <a:p>
              <a:pPr>
                <a:lnSpc>
                  <a:spcPts val="2800"/>
                </a:lnSpc>
              </a:pPr>
              <a:r>
                <a:rPr lang="en-US" sz="2600" b="1" dirty="0" smtClean="0">
                  <a:solidFill>
                    <a:srgbClr val="FFFFFF"/>
                  </a:solidFill>
                  <a:latin typeface="Arial"/>
                  <a:cs typeface="Arial"/>
                </a:rPr>
                <a:t>Speaker Name</a:t>
              </a:r>
              <a:endParaRPr lang="en-US" sz="2600" b="1" dirty="0">
                <a:solidFill>
                  <a:srgbClr val="FFFFFF"/>
                </a:solidFill>
                <a:latin typeface="Arial"/>
                <a:cs typeface="Arial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2480772" y="5310187"/>
              <a:ext cx="4445000" cy="64633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en-US" sz="1800" dirty="0" smtClean="0">
                  <a:solidFill>
                    <a:srgbClr val="FCE658"/>
                  </a:solidFill>
                  <a:latin typeface="Arial"/>
                  <a:cs typeface="Arial"/>
                </a:rPr>
                <a:t>Speaker Title</a:t>
              </a:r>
            </a:p>
            <a:p>
              <a:r>
                <a:rPr lang="en-US" sz="1800" dirty="0" smtClean="0">
                  <a:solidFill>
                    <a:srgbClr val="FCE658"/>
                  </a:solidFill>
                  <a:latin typeface="Arial"/>
                  <a:cs typeface="Arial"/>
                </a:rPr>
                <a:t>Can be two lines</a:t>
              </a:r>
              <a:endParaRPr lang="en-US" sz="1800" dirty="0">
                <a:solidFill>
                  <a:srgbClr val="FCE658"/>
                </a:solidFill>
                <a:latin typeface="Arial"/>
                <a:cs typeface="Arial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2493472" y="5919787"/>
              <a:ext cx="4445000" cy="32316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en-US" sz="1500" dirty="0" smtClean="0">
                  <a:solidFill>
                    <a:srgbClr val="877929"/>
                  </a:solidFill>
                  <a:latin typeface="Arial"/>
                  <a:cs typeface="Arial"/>
                </a:rPr>
                <a:t>University or Business Affiliation</a:t>
              </a:r>
              <a:endParaRPr lang="en-US" sz="1500" dirty="0">
                <a:solidFill>
                  <a:srgbClr val="877929"/>
                </a:solidFill>
                <a:latin typeface="Arial"/>
                <a:cs typeface="Arial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2468072" y="4694808"/>
              <a:ext cx="1905000" cy="27699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en-US" sz="1200" b="1" spc="100" dirty="0" smtClean="0">
                  <a:solidFill>
                    <a:schemeClr val="bg1"/>
                  </a:solidFill>
                  <a:latin typeface="Arial"/>
                  <a:cs typeface="Arial"/>
                </a:rPr>
                <a:t>SPEAKER</a:t>
              </a:r>
            </a:p>
          </p:txBody>
        </p:sp>
      </p:grpSp>
      <p:sp>
        <p:nvSpPr>
          <p:cNvPr id="31" name="TextBox 30"/>
          <p:cNvSpPr txBox="1"/>
          <p:nvPr/>
        </p:nvSpPr>
        <p:spPr>
          <a:xfrm>
            <a:off x="5588000" y="4644008"/>
            <a:ext cx="5029200" cy="23903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600"/>
              </a:lnSpc>
            </a:pPr>
            <a:r>
              <a:rPr lang="en-US" sz="2600" dirty="0" err="1" smtClean="0">
                <a:solidFill>
                  <a:srgbClr val="FFF8C6"/>
                </a:solidFill>
                <a:latin typeface="Arial"/>
                <a:cs typeface="Arial"/>
              </a:rPr>
              <a:t>Lorem</a:t>
            </a:r>
            <a:r>
              <a:rPr lang="en-US" sz="2600" dirty="0" smtClean="0">
                <a:solidFill>
                  <a:srgbClr val="FFF8C6"/>
                </a:solidFill>
                <a:latin typeface="Arial"/>
                <a:cs typeface="Arial"/>
              </a:rPr>
              <a:t> </a:t>
            </a:r>
            <a:r>
              <a:rPr lang="en-US" sz="2600" dirty="0" err="1" smtClean="0">
                <a:solidFill>
                  <a:srgbClr val="FFF8C6"/>
                </a:solidFill>
                <a:latin typeface="Arial"/>
                <a:cs typeface="Arial"/>
              </a:rPr>
              <a:t>ipsum</a:t>
            </a:r>
            <a:r>
              <a:rPr lang="en-US" sz="2600" dirty="0" smtClean="0">
                <a:solidFill>
                  <a:srgbClr val="FFF8C6"/>
                </a:solidFill>
                <a:latin typeface="Arial"/>
                <a:cs typeface="Arial"/>
              </a:rPr>
              <a:t> dolor sit </a:t>
            </a:r>
            <a:r>
              <a:rPr lang="en-US" sz="2600" dirty="0" err="1" smtClean="0">
                <a:solidFill>
                  <a:srgbClr val="FFF8C6"/>
                </a:solidFill>
                <a:latin typeface="Arial"/>
                <a:cs typeface="Arial"/>
              </a:rPr>
              <a:t>amet</a:t>
            </a:r>
            <a:r>
              <a:rPr lang="en-US" sz="2600" dirty="0" smtClean="0">
                <a:solidFill>
                  <a:srgbClr val="FFF8C6"/>
                </a:solidFill>
                <a:latin typeface="Arial"/>
                <a:cs typeface="Arial"/>
              </a:rPr>
              <a:t>, </a:t>
            </a:r>
            <a:r>
              <a:rPr lang="en-US" sz="2600" dirty="0" err="1" smtClean="0">
                <a:solidFill>
                  <a:srgbClr val="FFF8C6"/>
                </a:solidFill>
                <a:latin typeface="Arial"/>
                <a:cs typeface="Arial"/>
              </a:rPr>
              <a:t>consectetur</a:t>
            </a:r>
            <a:r>
              <a:rPr lang="en-US" sz="2600" dirty="0" smtClean="0">
                <a:solidFill>
                  <a:srgbClr val="FFF8C6"/>
                </a:solidFill>
                <a:latin typeface="Arial"/>
                <a:cs typeface="Arial"/>
              </a:rPr>
              <a:t> </a:t>
            </a:r>
            <a:r>
              <a:rPr lang="en-US" sz="2600" dirty="0" err="1" smtClean="0">
                <a:solidFill>
                  <a:srgbClr val="FFF8C6"/>
                </a:solidFill>
                <a:latin typeface="Arial"/>
                <a:cs typeface="Arial"/>
              </a:rPr>
              <a:t>adipiscing</a:t>
            </a:r>
            <a:r>
              <a:rPr lang="en-US" sz="2600" dirty="0" smtClean="0">
                <a:solidFill>
                  <a:srgbClr val="FFF8C6"/>
                </a:solidFill>
                <a:latin typeface="Arial"/>
                <a:cs typeface="Arial"/>
              </a:rPr>
              <a:t> </a:t>
            </a:r>
            <a:r>
              <a:rPr lang="en-US" sz="2600" dirty="0" err="1" smtClean="0">
                <a:solidFill>
                  <a:srgbClr val="FFF8C6"/>
                </a:solidFill>
                <a:latin typeface="Arial"/>
                <a:cs typeface="Arial"/>
              </a:rPr>
              <a:t>elit</a:t>
            </a:r>
            <a:r>
              <a:rPr lang="en-US" sz="2600" dirty="0" smtClean="0">
                <a:solidFill>
                  <a:srgbClr val="FFF8C6"/>
                </a:solidFill>
                <a:latin typeface="Arial"/>
                <a:cs typeface="Arial"/>
              </a:rPr>
              <a:t>. </a:t>
            </a:r>
            <a:r>
              <a:rPr lang="en-US" sz="2600" dirty="0" err="1" smtClean="0">
                <a:solidFill>
                  <a:srgbClr val="FFF8C6"/>
                </a:solidFill>
                <a:latin typeface="Arial"/>
                <a:cs typeface="Arial"/>
              </a:rPr>
              <a:t>Aliquam</a:t>
            </a:r>
            <a:r>
              <a:rPr lang="en-US" sz="2600" dirty="0" smtClean="0">
                <a:solidFill>
                  <a:srgbClr val="FFF8C6"/>
                </a:solidFill>
                <a:latin typeface="Arial"/>
                <a:cs typeface="Arial"/>
              </a:rPr>
              <a:t> </a:t>
            </a:r>
            <a:r>
              <a:rPr lang="en-US" sz="2600" dirty="0" err="1" smtClean="0">
                <a:solidFill>
                  <a:srgbClr val="FFF8C6"/>
                </a:solidFill>
                <a:latin typeface="Arial"/>
                <a:cs typeface="Arial"/>
              </a:rPr>
              <a:t>laoreet</a:t>
            </a:r>
            <a:r>
              <a:rPr lang="en-US" sz="2600" dirty="0" smtClean="0">
                <a:solidFill>
                  <a:srgbClr val="FFF8C6"/>
                </a:solidFill>
                <a:latin typeface="Arial"/>
                <a:cs typeface="Arial"/>
              </a:rPr>
              <a:t> </a:t>
            </a:r>
            <a:r>
              <a:rPr lang="en-US" sz="2600" dirty="0" err="1" smtClean="0">
                <a:solidFill>
                  <a:srgbClr val="FFF8C6"/>
                </a:solidFill>
                <a:latin typeface="Arial"/>
                <a:cs typeface="Arial"/>
              </a:rPr>
              <a:t>egestas</a:t>
            </a:r>
            <a:r>
              <a:rPr lang="en-US" sz="2600" dirty="0" smtClean="0">
                <a:solidFill>
                  <a:srgbClr val="FFF8C6"/>
                </a:solidFill>
                <a:latin typeface="Arial"/>
                <a:cs typeface="Arial"/>
              </a:rPr>
              <a:t> </a:t>
            </a:r>
            <a:r>
              <a:rPr lang="en-US" sz="2600" dirty="0" err="1" smtClean="0">
                <a:solidFill>
                  <a:srgbClr val="FFF8C6"/>
                </a:solidFill>
                <a:latin typeface="Arial"/>
                <a:cs typeface="Arial"/>
              </a:rPr>
              <a:t>arcu</a:t>
            </a:r>
            <a:r>
              <a:rPr lang="en-US" sz="2600" dirty="0" smtClean="0">
                <a:solidFill>
                  <a:srgbClr val="FFF8C6"/>
                </a:solidFill>
                <a:latin typeface="Arial"/>
                <a:cs typeface="Arial"/>
              </a:rPr>
              <a:t> a </a:t>
            </a:r>
            <a:r>
              <a:rPr lang="en-US" sz="2600" dirty="0" err="1" smtClean="0">
                <a:solidFill>
                  <a:srgbClr val="FFF8C6"/>
                </a:solidFill>
                <a:latin typeface="Arial"/>
                <a:cs typeface="Arial"/>
              </a:rPr>
              <a:t>rutrum</a:t>
            </a:r>
            <a:r>
              <a:rPr lang="en-US" sz="2600" dirty="0" smtClean="0">
                <a:solidFill>
                  <a:srgbClr val="FFF8C6"/>
                </a:solidFill>
                <a:latin typeface="Arial"/>
                <a:cs typeface="Arial"/>
              </a:rPr>
              <a:t>. </a:t>
            </a:r>
            <a:r>
              <a:rPr lang="en-US" sz="2600" dirty="0" err="1" smtClean="0">
                <a:solidFill>
                  <a:srgbClr val="FFF8C6"/>
                </a:solidFill>
                <a:latin typeface="Arial"/>
                <a:cs typeface="Arial"/>
              </a:rPr>
              <a:t>Cras</a:t>
            </a:r>
            <a:r>
              <a:rPr lang="en-US" sz="2600" dirty="0" smtClean="0">
                <a:solidFill>
                  <a:srgbClr val="FFF8C6"/>
                </a:solidFill>
                <a:latin typeface="Arial"/>
                <a:cs typeface="Arial"/>
              </a:rPr>
              <a:t> </a:t>
            </a:r>
            <a:r>
              <a:rPr lang="en-US" sz="2600" dirty="0" err="1" smtClean="0">
                <a:solidFill>
                  <a:srgbClr val="FFF8C6"/>
                </a:solidFill>
                <a:latin typeface="Arial"/>
                <a:cs typeface="Arial"/>
              </a:rPr>
              <a:t>mollis</a:t>
            </a:r>
            <a:r>
              <a:rPr lang="en-US" sz="2600" dirty="0" smtClean="0">
                <a:solidFill>
                  <a:srgbClr val="FFF8C6"/>
                </a:solidFill>
                <a:latin typeface="Arial"/>
                <a:cs typeface="Arial"/>
              </a:rPr>
              <a:t> dolor </a:t>
            </a:r>
            <a:r>
              <a:rPr lang="en-US" sz="2600" dirty="0" err="1" smtClean="0">
                <a:solidFill>
                  <a:srgbClr val="FFF8C6"/>
                </a:solidFill>
                <a:latin typeface="Arial"/>
                <a:cs typeface="Arial"/>
              </a:rPr>
              <a:t>luctus</a:t>
            </a:r>
            <a:r>
              <a:rPr lang="en-US" sz="2600" dirty="0" smtClean="0">
                <a:solidFill>
                  <a:srgbClr val="FFF8C6"/>
                </a:solidFill>
                <a:latin typeface="Arial"/>
                <a:cs typeface="Arial"/>
              </a:rPr>
              <a:t> </a:t>
            </a:r>
            <a:r>
              <a:rPr lang="en-US" sz="2600" dirty="0" err="1" smtClean="0">
                <a:solidFill>
                  <a:srgbClr val="FFF8C6"/>
                </a:solidFill>
                <a:latin typeface="Arial"/>
                <a:cs typeface="Arial"/>
              </a:rPr>
              <a:t>sem</a:t>
            </a:r>
            <a:r>
              <a:rPr lang="en-US" sz="2600" dirty="0" smtClean="0">
                <a:solidFill>
                  <a:srgbClr val="FFF8C6"/>
                </a:solidFill>
                <a:latin typeface="Arial"/>
                <a:cs typeface="Arial"/>
              </a:rPr>
              <a:t> </a:t>
            </a:r>
            <a:r>
              <a:rPr lang="en-US" sz="2600" dirty="0" err="1" smtClean="0">
                <a:solidFill>
                  <a:srgbClr val="FFF8C6"/>
                </a:solidFill>
                <a:latin typeface="Arial"/>
                <a:cs typeface="Arial"/>
              </a:rPr>
              <a:t>ipsum</a:t>
            </a:r>
            <a:r>
              <a:rPr lang="en-US" sz="2600" dirty="0" smtClean="0">
                <a:solidFill>
                  <a:srgbClr val="FFF8C6"/>
                </a:solidFill>
                <a:latin typeface="Arial"/>
                <a:cs typeface="Arial"/>
              </a:rPr>
              <a:t>.</a:t>
            </a:r>
            <a:endParaRPr lang="en-US" sz="2600" dirty="0">
              <a:solidFill>
                <a:srgbClr val="FFF8C6"/>
              </a:solidFill>
              <a:latin typeface="Arial"/>
              <a:cs typeface="Arial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71500" y="635000"/>
            <a:ext cx="9906000" cy="364202"/>
          </a:xfrm>
          <a:prstGeom prst="rect">
            <a:avLst/>
          </a:prstGeom>
          <a:noFill/>
        </p:spPr>
        <p:txBody>
          <a:bodyPr wrap="square" tIns="12700" bIns="12700" rtlCol="0" anchor="ctr">
            <a:spAutoFit/>
          </a:bodyPr>
          <a:lstStyle/>
          <a:p>
            <a:r>
              <a:rPr lang="en-US" sz="2200" dirty="0">
                <a:solidFill>
                  <a:srgbClr val="877929"/>
                </a:solidFill>
                <a:latin typeface="Arial"/>
                <a:cs typeface="Arial"/>
              </a:rPr>
              <a:t>Insert Student Group Name Here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872077" y="1351924"/>
            <a:ext cx="155362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cap="all" spc="400" dirty="0">
                <a:solidFill>
                  <a:srgbClr val="877929">
                    <a:alpha val="80000"/>
                  </a:srgbClr>
                </a:solidFill>
                <a:latin typeface="Times"/>
                <a:cs typeface="Times"/>
              </a:rPr>
              <a:t>Presents</a:t>
            </a:r>
          </a:p>
        </p:txBody>
      </p:sp>
    </p:spTree>
    <p:extLst>
      <p:ext uri="{BB962C8B-B14F-4D97-AF65-F5344CB8AC3E}">
        <p14:creationId xmlns:p14="http://schemas.microsoft.com/office/powerpoint/2010/main" val="8066938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CLS">
  <a:themeElements>
    <a:clrScheme name="Custom 14">
      <a:dk1>
        <a:srgbClr val="81725F"/>
      </a:dk1>
      <a:lt1>
        <a:srgbClr val="F6F5F0"/>
      </a:lt1>
      <a:dk2>
        <a:srgbClr val="383838"/>
      </a:dk2>
      <a:lt2>
        <a:srgbClr val="CDCDCD"/>
      </a:lt2>
      <a:accent1>
        <a:srgbClr val="CA0128"/>
      </a:accent1>
      <a:accent2>
        <a:srgbClr val="E76E00"/>
      </a:accent2>
      <a:accent3>
        <a:srgbClr val="CDCDCD"/>
      </a:accent3>
      <a:accent4>
        <a:srgbClr val="8A8C8D"/>
      </a:accent4>
      <a:accent5>
        <a:srgbClr val="383838"/>
      </a:accent5>
      <a:accent6>
        <a:srgbClr val="CFC4B8"/>
      </a:accent6>
      <a:hlink>
        <a:srgbClr val="CA0128"/>
      </a:hlink>
      <a:folHlink>
        <a:srgbClr val="CA012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lnSpc>
            <a:spcPts val="6540"/>
          </a:lnSpc>
          <a:defRPr sz="6200" spc="50" dirty="0" smtClean="0">
            <a:solidFill>
              <a:srgbClr val="FFFFFF"/>
            </a:solidFill>
            <a:effectLst>
              <a:outerShdw blurRad="50800" dist="38100" dir="2700000" algn="tl" rotWithShape="0">
                <a:srgbClr val="000000">
                  <a:alpha val="20000"/>
                </a:srgbClr>
              </a:outerShdw>
            </a:effectLst>
            <a:latin typeface="Times"/>
            <a:cs typeface="Times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CLS.potx</Template>
  <TotalTime>2828</TotalTime>
  <Words>65</Words>
  <Application>Microsoft Macintosh PowerPoint</Application>
  <PresentationFormat>Custom</PresentationFormat>
  <Paragraphs>12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CLS</vt:lpstr>
      <vt:lpstr>Enter Title for Event with One Speaker Photo and Event Description Here 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/>
  <cp:keywords/>
  <dc:description/>
  <cp:lastModifiedBy>Pamela Ferrell</cp:lastModifiedBy>
  <cp:revision>221</cp:revision>
  <cp:lastPrinted>2015-03-20T01:55:40Z</cp:lastPrinted>
  <dcterms:created xsi:type="dcterms:W3CDTF">2014-08-13T21:55:35Z</dcterms:created>
  <dcterms:modified xsi:type="dcterms:W3CDTF">2015-10-02T17:40:29Z</dcterms:modified>
  <cp:category/>
</cp:coreProperties>
</file>