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4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8CCE7"/>
    <a:srgbClr val="13446C"/>
    <a:srgbClr val="ABDCFF"/>
    <a:srgbClr val="8BC4EA"/>
    <a:srgbClr val="19699A"/>
    <a:srgbClr val="58A8D9"/>
    <a:srgbClr val="90D1D7"/>
    <a:srgbClr val="E5D156"/>
    <a:srgbClr val="2D7F87"/>
    <a:srgbClr val="1B4B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01420" y="8846545"/>
            <a:ext cx="645139" cy="519458"/>
          </a:xfrm>
          <a:prstGeom prst="rect">
            <a:avLst/>
          </a:prstGeom>
        </p:spPr>
        <p:txBody>
          <a:bodyPr/>
          <a:lstStyle>
            <a:lvl1pPr marL="0" marR="0" indent="0" algn="l" defTabSz="5998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5B85EC5-1E07-5B4A-A840-7B9CE0306C1B}" type="slidenum">
              <a:rPr lang="en-US" smtClean="0"/>
              <a:pPr/>
              <a:t>‹#›</a:t>
            </a:fld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58A8D9"/>
              </a:gs>
              <a:gs pos="100000">
                <a:srgbClr val="19699A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19699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19699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524000" cy="15240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One Speaker Photo and Event Description Here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468072" y="4796408"/>
            <a:ext cx="2942128" cy="1548144"/>
            <a:chOff x="2468072" y="4694808"/>
            <a:chExt cx="4470400" cy="1548144"/>
          </a:xfrm>
        </p:grpSpPr>
        <p:sp>
          <p:nvSpPr>
            <p:cNvPr id="20" name="TextBox 19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13446C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13446C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588000" y="4644008"/>
            <a:ext cx="5029200" cy="239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Aliquam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laoreet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egestas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arcu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a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rutrum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Cras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mollis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dolor </a:t>
            </a:r>
            <a:r>
              <a:rPr lang="en-US" sz="2600" dirty="0" err="1">
                <a:solidFill>
                  <a:srgbClr val="A8CCE7"/>
                </a:solidFill>
                <a:latin typeface="Arial"/>
                <a:cs typeface="Arial"/>
              </a:rPr>
              <a:t>luctus</a:t>
            </a:r>
            <a:r>
              <a:rPr lang="en-US" sz="2600" dirty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A8CCE7"/>
                </a:solidFill>
                <a:latin typeface="Arial"/>
                <a:cs typeface="Arial"/>
              </a:rPr>
              <a:t>sem</a:t>
            </a:r>
            <a:r>
              <a:rPr lang="en-US" sz="2600" dirty="0" smtClean="0">
                <a:solidFill>
                  <a:srgbClr val="A8CCE7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A8CCE7"/>
                </a:solidFill>
                <a:latin typeface="Arial"/>
                <a:cs typeface="Arial"/>
              </a:rPr>
              <a:t>ipsum</a:t>
            </a:r>
            <a:r>
              <a:rPr lang="en-US" sz="2600" dirty="0" smtClean="0">
                <a:solidFill>
                  <a:srgbClr val="A8CCE7"/>
                </a:solidFill>
                <a:latin typeface="Arial"/>
                <a:cs typeface="Arial"/>
              </a:rPr>
              <a:t>.</a:t>
            </a:r>
            <a:endParaRPr lang="en-US" sz="2600" dirty="0">
              <a:solidFill>
                <a:srgbClr val="A8CCE7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 smtClean="0">
                <a:solidFill>
                  <a:srgbClr val="19699A"/>
                </a:solidFill>
                <a:latin typeface="Arial"/>
                <a:cs typeface="Arial"/>
              </a:rPr>
              <a:t>Insert Student Group Name Here</a:t>
            </a:r>
            <a:endParaRPr lang="en-US" sz="2200" dirty="0">
              <a:solidFill>
                <a:srgbClr val="19699A"/>
              </a:solidFill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 smtClean="0">
                <a:solidFill>
                  <a:srgbClr val="19699A">
                    <a:alpha val="80000"/>
                  </a:srgbClr>
                </a:solidFill>
                <a:latin typeface="Times"/>
                <a:cs typeface="Times"/>
              </a:rPr>
              <a:t>Presents</a:t>
            </a:r>
            <a:endParaRPr lang="en-US" sz="1600" cap="all" spc="400" dirty="0">
              <a:solidFill>
                <a:srgbClr val="19699A">
                  <a:alpha val="80000"/>
                </a:srgbClr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80669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2827</TotalTime>
  <Words>65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One Speaker Photo and Event Description Here 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219</cp:revision>
  <cp:lastPrinted>2015-03-20T01:55:40Z</cp:lastPrinted>
  <dcterms:created xsi:type="dcterms:W3CDTF">2014-08-13T21:55:35Z</dcterms:created>
  <dcterms:modified xsi:type="dcterms:W3CDTF">2015-10-02T16:59:25Z</dcterms:modified>
  <cp:category/>
</cp:coreProperties>
</file>