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0D1D7"/>
    <a:srgbClr val="E5D156"/>
    <a:srgbClr val="2D7F87"/>
    <a:srgbClr val="1B4B4E"/>
    <a:srgbClr val="173E41"/>
    <a:srgbClr val="9F998A"/>
    <a:srgbClr val="FFFFFF"/>
    <a:srgbClr val="A1AB33"/>
    <a:srgbClr val="367EB2"/>
    <a:srgbClr val="62B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1016" y="-368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2D7F87"/>
              </a:gs>
              <a:gs pos="100000">
                <a:srgbClr val="24656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aurel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0" t="30083"/>
          <a:stretch/>
        </p:blipFill>
        <p:spPr>
          <a:xfrm>
            <a:off x="5905500" y="2933700"/>
            <a:ext cx="5332413" cy="681852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B4B4E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B4B4E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2D7F87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B4B4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B4B4E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24656A"/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24656A"/>
              </a:solidFill>
              <a:latin typeface="Times"/>
              <a:cs typeface="Times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B4B4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B4B4E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2794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216</cp:revision>
  <cp:lastPrinted>2015-03-20T01:55:40Z</cp:lastPrinted>
  <dcterms:created xsi:type="dcterms:W3CDTF">2014-08-13T21:55:35Z</dcterms:created>
  <dcterms:modified xsi:type="dcterms:W3CDTF">2015-10-02T17:26:01Z</dcterms:modified>
  <cp:category/>
</cp:coreProperties>
</file>