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B635"/>
    <a:srgbClr val="988626"/>
    <a:srgbClr val="8F7704"/>
    <a:srgbClr val="FCE658"/>
    <a:srgbClr val="FFF8C6"/>
    <a:srgbClr val="877929"/>
    <a:srgbClr val="A19138"/>
    <a:srgbClr val="CBB746"/>
    <a:srgbClr val="C9D36D"/>
    <a:srgbClr val="C4C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BB746"/>
              </a:gs>
              <a:gs pos="100000">
                <a:srgbClr val="988626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One Speaker Photo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Three Lines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68072" y="4796408"/>
            <a:ext cx="4470400" cy="1548144"/>
            <a:chOff x="2468072" y="4694808"/>
            <a:chExt cx="4470400" cy="1548144"/>
          </a:xfrm>
        </p:grpSpPr>
        <p:sp>
          <p:nvSpPr>
            <p:cNvPr id="6" name="TextBox 5"/>
            <p:cNvSpPr txBox="1"/>
            <p:nvPr/>
          </p:nvSpPr>
          <p:spPr>
            <a:xfrm>
              <a:off x="2468072" y="4923408"/>
              <a:ext cx="4445000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FCE658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FCE658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77929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77929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877929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877929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409194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2828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One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221</cp:revision>
  <cp:lastPrinted>2015-03-20T01:55:40Z</cp:lastPrinted>
  <dcterms:created xsi:type="dcterms:W3CDTF">2014-08-13T21:55:35Z</dcterms:created>
  <dcterms:modified xsi:type="dcterms:W3CDTF">2015-10-02T17:40:35Z</dcterms:modified>
  <cp:category/>
</cp:coreProperties>
</file>